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5.xml" ContentType="application/vnd.openxmlformats-officedocument.presentationml.tags+xml"/>
  <Override PartName="/ppt/notesSlides/notesSlide2.xml" ContentType="application/vnd.openxmlformats-officedocument.presentationml.notesSlide+xml"/>
  <Override PartName="/ppt/tags/tag6.xml" ContentType="application/vnd.openxmlformats-officedocument.presentationml.tags+xml"/>
  <Override PartName="/ppt/notesSlides/notesSlide3.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4.xml" ContentType="application/vnd.openxmlformats-officedocument.presentationml.notesSlide+xml"/>
  <Override PartName="/ppt/tags/tag10.xml" ContentType="application/vnd.openxmlformats-officedocument.presentationml.tags+xml"/>
  <Override PartName="/ppt/notesSlides/notesSlide5.xml" ContentType="application/vnd.openxmlformats-officedocument.presentationml.notesSlide+xml"/>
  <Override PartName="/ppt/tags/tag11.xml" ContentType="application/vnd.openxmlformats-officedocument.presentationml.tags+xml"/>
  <Override PartName="/ppt/notesSlides/notesSlide6.xml" ContentType="application/vnd.openxmlformats-officedocument.presentationml.notesSlide+xml"/>
  <Override PartName="/ppt/tags/tag12.xml" ContentType="application/vnd.openxmlformats-officedocument.presentationml.tag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64" r:id="rId3"/>
    <p:sldId id="258" r:id="rId4"/>
    <p:sldId id="263" r:id="rId5"/>
    <p:sldId id="259" r:id="rId6"/>
    <p:sldId id="262" r:id="rId7"/>
    <p:sldId id="265" r:id="rId8"/>
    <p:sldId id="266" r:id="rId9"/>
    <p:sldId id="260" r:id="rId10"/>
    <p:sldId id="267" r:id="rId11"/>
    <p:sldId id="261" r:id="rId12"/>
  </p:sldIdLst>
  <p:sldSz cx="12192000" cy="6858000"/>
  <p:notesSz cx="6858000" cy="9144000"/>
  <p:custDataLst>
    <p:tags r:id="rId1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414" autoAdjust="0"/>
  </p:normalViewPr>
  <p:slideViewPr>
    <p:cSldViewPr snapToGrid="0">
      <p:cViewPr varScale="1">
        <p:scale>
          <a:sx n="56" d="100"/>
          <a:sy n="56" d="100"/>
        </p:scale>
        <p:origin x="10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9D6BB6-59D0-4DBD-A51C-173C8E4C16DD}" type="doc">
      <dgm:prSet loTypeId="urn:microsoft.com/office/officeart/2011/layout/CircleProcess" loCatId="process" qsTypeId="urn:microsoft.com/office/officeart/2005/8/quickstyle/simple1" qsCatId="simple" csTypeId="urn:microsoft.com/office/officeart/2005/8/colors/accent1_2" csCatId="accent1" phldr="1"/>
      <dgm:spPr/>
    </dgm:pt>
    <dgm:pt modelId="{98BFDA7F-ABAF-4EA0-965A-DE68577FA176}">
      <dgm:prSet phldrT="[Text]"/>
      <dgm:spPr/>
      <dgm:t>
        <a:bodyPr/>
        <a:lstStyle/>
        <a:p>
          <a:r>
            <a:rPr lang="en-US" dirty="0" smtClean="0"/>
            <a:t>Conceptual Design</a:t>
          </a:r>
          <a:endParaRPr lang="en-US" dirty="0"/>
        </a:p>
      </dgm:t>
    </dgm:pt>
    <dgm:pt modelId="{C4FB67DC-5639-4913-AADC-8F3799D97E98}" type="parTrans" cxnId="{CAC28798-8153-4DA6-85D5-9472267B14B3}">
      <dgm:prSet/>
      <dgm:spPr/>
      <dgm:t>
        <a:bodyPr/>
        <a:lstStyle/>
        <a:p>
          <a:endParaRPr lang="en-US"/>
        </a:p>
      </dgm:t>
    </dgm:pt>
    <dgm:pt modelId="{F66347EE-269B-42CE-A62D-8AA098D08CBD}" type="sibTrans" cxnId="{CAC28798-8153-4DA6-85D5-9472267B14B3}">
      <dgm:prSet/>
      <dgm:spPr/>
      <dgm:t>
        <a:bodyPr/>
        <a:lstStyle/>
        <a:p>
          <a:endParaRPr lang="en-US"/>
        </a:p>
      </dgm:t>
    </dgm:pt>
    <dgm:pt modelId="{0FDAAFE7-9FC0-46E3-951D-EB8CB07B39C9}">
      <dgm:prSet phldrT="[Text]"/>
      <dgm:spPr/>
      <dgm:t>
        <a:bodyPr/>
        <a:lstStyle/>
        <a:p>
          <a:r>
            <a:rPr lang="en-US" dirty="0" smtClean="0"/>
            <a:t>Embodiment Design</a:t>
          </a:r>
          <a:endParaRPr lang="en-US" dirty="0"/>
        </a:p>
      </dgm:t>
    </dgm:pt>
    <dgm:pt modelId="{84006ABF-D70B-49E9-9E28-4E37CACD429A}" type="parTrans" cxnId="{7B283E71-96E0-49CE-B027-A79EC625BFD7}">
      <dgm:prSet/>
      <dgm:spPr/>
      <dgm:t>
        <a:bodyPr/>
        <a:lstStyle/>
        <a:p>
          <a:endParaRPr lang="en-US"/>
        </a:p>
      </dgm:t>
    </dgm:pt>
    <dgm:pt modelId="{E5E7463F-30AC-4029-A825-ECFBD08B26A4}" type="sibTrans" cxnId="{7B283E71-96E0-49CE-B027-A79EC625BFD7}">
      <dgm:prSet/>
      <dgm:spPr/>
      <dgm:t>
        <a:bodyPr/>
        <a:lstStyle/>
        <a:p>
          <a:endParaRPr lang="en-US"/>
        </a:p>
      </dgm:t>
    </dgm:pt>
    <dgm:pt modelId="{C27B005B-3FF1-4D1A-83B5-201180208CE5}">
      <dgm:prSet phldrT="[Text]"/>
      <dgm:spPr/>
      <dgm:t>
        <a:bodyPr/>
        <a:lstStyle/>
        <a:p>
          <a:r>
            <a:rPr lang="en-US" dirty="0" smtClean="0"/>
            <a:t>Detailed Design</a:t>
          </a:r>
          <a:endParaRPr lang="en-US" dirty="0"/>
        </a:p>
      </dgm:t>
    </dgm:pt>
    <dgm:pt modelId="{A8940464-93BE-4B2D-A50B-8484092133A3}" type="parTrans" cxnId="{A69B864D-E040-4746-8F99-08A01AC4DA46}">
      <dgm:prSet/>
      <dgm:spPr/>
      <dgm:t>
        <a:bodyPr/>
        <a:lstStyle/>
        <a:p>
          <a:endParaRPr lang="en-US"/>
        </a:p>
      </dgm:t>
    </dgm:pt>
    <dgm:pt modelId="{47E9348E-433B-4330-B929-7446D417BD8D}" type="sibTrans" cxnId="{A69B864D-E040-4746-8F99-08A01AC4DA46}">
      <dgm:prSet/>
      <dgm:spPr/>
      <dgm:t>
        <a:bodyPr/>
        <a:lstStyle/>
        <a:p>
          <a:endParaRPr lang="en-US"/>
        </a:p>
      </dgm:t>
    </dgm:pt>
    <dgm:pt modelId="{82412EF1-531E-4DFF-9C23-DD1753F15811}">
      <dgm:prSet/>
      <dgm:spPr/>
      <dgm:t>
        <a:bodyPr/>
        <a:lstStyle/>
        <a:p>
          <a:r>
            <a:rPr lang="en-US" dirty="0" smtClean="0"/>
            <a:t>Product Definition Specification</a:t>
          </a:r>
          <a:endParaRPr lang="en-US" dirty="0"/>
        </a:p>
      </dgm:t>
    </dgm:pt>
    <dgm:pt modelId="{2C88711D-379E-4BC4-9EE8-8D51EDBEB27E}" type="parTrans" cxnId="{53D5253A-0691-4D8D-9349-78C788EB804E}">
      <dgm:prSet/>
      <dgm:spPr/>
    </dgm:pt>
    <dgm:pt modelId="{D4358164-5201-4275-B170-ECD4AF345946}" type="sibTrans" cxnId="{53D5253A-0691-4D8D-9349-78C788EB804E}">
      <dgm:prSet/>
      <dgm:spPr/>
    </dgm:pt>
    <dgm:pt modelId="{8429F511-F3CC-4A6A-9B58-3D44303AECCD}" type="pres">
      <dgm:prSet presAssocID="{2D9D6BB6-59D0-4DBD-A51C-173C8E4C16DD}" presName="Name0" presStyleCnt="0">
        <dgm:presLayoutVars>
          <dgm:chMax val="11"/>
          <dgm:chPref val="11"/>
          <dgm:dir/>
          <dgm:resizeHandles/>
        </dgm:presLayoutVars>
      </dgm:prSet>
      <dgm:spPr/>
    </dgm:pt>
    <dgm:pt modelId="{4EF396E6-2EBA-4237-A258-AB0E40A7E1CD}" type="pres">
      <dgm:prSet presAssocID="{C27B005B-3FF1-4D1A-83B5-201180208CE5}" presName="Accent4" presStyleCnt="0"/>
      <dgm:spPr/>
    </dgm:pt>
    <dgm:pt modelId="{0911F70E-6F65-4116-BF1D-0E6CE129DCCD}" type="pres">
      <dgm:prSet presAssocID="{C27B005B-3FF1-4D1A-83B5-201180208CE5}" presName="Accent" presStyleLbl="node1" presStyleIdx="0" presStyleCnt="4"/>
      <dgm:spPr/>
    </dgm:pt>
    <dgm:pt modelId="{F5ECD6FC-A8A5-47A2-8803-8BB227F73FFD}" type="pres">
      <dgm:prSet presAssocID="{C27B005B-3FF1-4D1A-83B5-201180208CE5}" presName="ParentBackground4" presStyleCnt="0"/>
      <dgm:spPr/>
    </dgm:pt>
    <dgm:pt modelId="{9950EBB7-07AD-4F97-AF5E-E9FB8C56C66C}" type="pres">
      <dgm:prSet presAssocID="{C27B005B-3FF1-4D1A-83B5-201180208CE5}" presName="ParentBackground" presStyleLbl="fgAcc1" presStyleIdx="0" presStyleCnt="4"/>
      <dgm:spPr/>
      <dgm:t>
        <a:bodyPr/>
        <a:lstStyle/>
        <a:p>
          <a:endParaRPr lang="en-US"/>
        </a:p>
      </dgm:t>
    </dgm:pt>
    <dgm:pt modelId="{19122B75-A7E6-4B8E-96D5-144DC71DE43D}" type="pres">
      <dgm:prSet presAssocID="{C27B005B-3FF1-4D1A-83B5-201180208CE5}" presName="Parent4" presStyleLbl="revTx" presStyleIdx="0" presStyleCnt="0">
        <dgm:presLayoutVars>
          <dgm:chMax val="1"/>
          <dgm:chPref val="1"/>
          <dgm:bulletEnabled val="1"/>
        </dgm:presLayoutVars>
      </dgm:prSet>
      <dgm:spPr/>
      <dgm:t>
        <a:bodyPr/>
        <a:lstStyle/>
        <a:p>
          <a:endParaRPr lang="en-US"/>
        </a:p>
      </dgm:t>
    </dgm:pt>
    <dgm:pt modelId="{2CC6DD09-AC7A-437A-B022-46C2A4E88EB9}" type="pres">
      <dgm:prSet presAssocID="{0FDAAFE7-9FC0-46E3-951D-EB8CB07B39C9}" presName="Accent3" presStyleCnt="0"/>
      <dgm:spPr/>
    </dgm:pt>
    <dgm:pt modelId="{F1120FA5-F019-4CB0-8572-B72D7F8C84E2}" type="pres">
      <dgm:prSet presAssocID="{0FDAAFE7-9FC0-46E3-951D-EB8CB07B39C9}" presName="Accent" presStyleLbl="node1" presStyleIdx="1" presStyleCnt="4"/>
      <dgm:spPr/>
    </dgm:pt>
    <dgm:pt modelId="{1EF9AFFC-2F37-47FA-9582-4AD55D977E5F}" type="pres">
      <dgm:prSet presAssocID="{0FDAAFE7-9FC0-46E3-951D-EB8CB07B39C9}" presName="ParentBackground3" presStyleCnt="0"/>
      <dgm:spPr/>
    </dgm:pt>
    <dgm:pt modelId="{11A9D39A-8797-43EF-9439-825DF2DBB03D}" type="pres">
      <dgm:prSet presAssocID="{0FDAAFE7-9FC0-46E3-951D-EB8CB07B39C9}" presName="ParentBackground" presStyleLbl="fgAcc1" presStyleIdx="1" presStyleCnt="4"/>
      <dgm:spPr/>
      <dgm:t>
        <a:bodyPr/>
        <a:lstStyle/>
        <a:p>
          <a:endParaRPr lang="en-US"/>
        </a:p>
      </dgm:t>
    </dgm:pt>
    <dgm:pt modelId="{CF69A613-16DE-432B-B812-C2F0D2BFFD3E}" type="pres">
      <dgm:prSet presAssocID="{0FDAAFE7-9FC0-46E3-951D-EB8CB07B39C9}" presName="Parent3" presStyleLbl="revTx" presStyleIdx="0" presStyleCnt="0">
        <dgm:presLayoutVars>
          <dgm:chMax val="1"/>
          <dgm:chPref val="1"/>
          <dgm:bulletEnabled val="1"/>
        </dgm:presLayoutVars>
      </dgm:prSet>
      <dgm:spPr/>
      <dgm:t>
        <a:bodyPr/>
        <a:lstStyle/>
        <a:p>
          <a:endParaRPr lang="en-US"/>
        </a:p>
      </dgm:t>
    </dgm:pt>
    <dgm:pt modelId="{98F528B5-B15C-4688-9AA4-1FA084471B6C}" type="pres">
      <dgm:prSet presAssocID="{98BFDA7F-ABAF-4EA0-965A-DE68577FA176}" presName="Accent2" presStyleCnt="0"/>
      <dgm:spPr/>
    </dgm:pt>
    <dgm:pt modelId="{3CCFE660-15B8-438F-B38A-4F5F1EBFD471}" type="pres">
      <dgm:prSet presAssocID="{98BFDA7F-ABAF-4EA0-965A-DE68577FA176}" presName="Accent" presStyleLbl="node1" presStyleIdx="2" presStyleCnt="4"/>
      <dgm:spPr/>
    </dgm:pt>
    <dgm:pt modelId="{FA6E938C-09CA-44C0-B904-299216B36763}" type="pres">
      <dgm:prSet presAssocID="{98BFDA7F-ABAF-4EA0-965A-DE68577FA176}" presName="ParentBackground2" presStyleCnt="0"/>
      <dgm:spPr/>
    </dgm:pt>
    <dgm:pt modelId="{6BEFB386-68E9-4379-ABD5-CC0E96007A66}" type="pres">
      <dgm:prSet presAssocID="{98BFDA7F-ABAF-4EA0-965A-DE68577FA176}" presName="ParentBackground" presStyleLbl="fgAcc1" presStyleIdx="2" presStyleCnt="4"/>
      <dgm:spPr/>
      <dgm:t>
        <a:bodyPr/>
        <a:lstStyle/>
        <a:p>
          <a:endParaRPr lang="en-US"/>
        </a:p>
      </dgm:t>
    </dgm:pt>
    <dgm:pt modelId="{0775AE98-81B5-4443-9114-EC9BFC034B00}" type="pres">
      <dgm:prSet presAssocID="{98BFDA7F-ABAF-4EA0-965A-DE68577FA176}" presName="Parent2" presStyleLbl="revTx" presStyleIdx="0" presStyleCnt="0">
        <dgm:presLayoutVars>
          <dgm:chMax val="1"/>
          <dgm:chPref val="1"/>
          <dgm:bulletEnabled val="1"/>
        </dgm:presLayoutVars>
      </dgm:prSet>
      <dgm:spPr/>
      <dgm:t>
        <a:bodyPr/>
        <a:lstStyle/>
        <a:p>
          <a:endParaRPr lang="en-US"/>
        </a:p>
      </dgm:t>
    </dgm:pt>
    <dgm:pt modelId="{A0FAEC46-793F-4A9C-A189-735D27581B71}" type="pres">
      <dgm:prSet presAssocID="{82412EF1-531E-4DFF-9C23-DD1753F15811}" presName="Accent1" presStyleCnt="0"/>
      <dgm:spPr/>
    </dgm:pt>
    <dgm:pt modelId="{19627B09-A1FF-44AD-9D56-BF3C8E0570C2}" type="pres">
      <dgm:prSet presAssocID="{82412EF1-531E-4DFF-9C23-DD1753F15811}" presName="Accent" presStyleLbl="node1" presStyleIdx="3" presStyleCnt="4"/>
      <dgm:spPr/>
    </dgm:pt>
    <dgm:pt modelId="{3528511E-88AF-4FEF-8C59-AA9C993C1FEB}" type="pres">
      <dgm:prSet presAssocID="{82412EF1-531E-4DFF-9C23-DD1753F15811}" presName="ParentBackground1" presStyleCnt="0"/>
      <dgm:spPr/>
    </dgm:pt>
    <dgm:pt modelId="{8228132E-94F1-4460-A561-7B5EC1D0D14B}" type="pres">
      <dgm:prSet presAssocID="{82412EF1-531E-4DFF-9C23-DD1753F15811}" presName="ParentBackground" presStyleLbl="fgAcc1" presStyleIdx="3" presStyleCnt="4"/>
      <dgm:spPr/>
      <dgm:t>
        <a:bodyPr/>
        <a:lstStyle/>
        <a:p>
          <a:endParaRPr lang="en-US"/>
        </a:p>
      </dgm:t>
    </dgm:pt>
    <dgm:pt modelId="{1D22CDC0-D513-4B5D-AACA-59A8F5FA375B}" type="pres">
      <dgm:prSet presAssocID="{82412EF1-531E-4DFF-9C23-DD1753F15811}" presName="Parent1" presStyleLbl="revTx" presStyleIdx="0" presStyleCnt="0">
        <dgm:presLayoutVars>
          <dgm:chMax val="1"/>
          <dgm:chPref val="1"/>
          <dgm:bulletEnabled val="1"/>
        </dgm:presLayoutVars>
      </dgm:prSet>
      <dgm:spPr/>
      <dgm:t>
        <a:bodyPr/>
        <a:lstStyle/>
        <a:p>
          <a:endParaRPr lang="en-US"/>
        </a:p>
      </dgm:t>
    </dgm:pt>
  </dgm:ptLst>
  <dgm:cxnLst>
    <dgm:cxn modelId="{53D5253A-0691-4D8D-9349-78C788EB804E}" srcId="{2D9D6BB6-59D0-4DBD-A51C-173C8E4C16DD}" destId="{82412EF1-531E-4DFF-9C23-DD1753F15811}" srcOrd="0" destOrd="0" parTransId="{2C88711D-379E-4BC4-9EE8-8D51EDBEB27E}" sibTransId="{D4358164-5201-4275-B170-ECD4AF345946}"/>
    <dgm:cxn modelId="{A69B864D-E040-4746-8F99-08A01AC4DA46}" srcId="{2D9D6BB6-59D0-4DBD-A51C-173C8E4C16DD}" destId="{C27B005B-3FF1-4D1A-83B5-201180208CE5}" srcOrd="3" destOrd="0" parTransId="{A8940464-93BE-4B2D-A50B-8484092133A3}" sibTransId="{47E9348E-433B-4330-B929-7446D417BD8D}"/>
    <dgm:cxn modelId="{AA0A455E-C08E-40A0-92D7-CE49CEAE97C8}" type="presOf" srcId="{0FDAAFE7-9FC0-46E3-951D-EB8CB07B39C9}" destId="{CF69A613-16DE-432B-B812-C2F0D2BFFD3E}" srcOrd="1" destOrd="0" presId="urn:microsoft.com/office/officeart/2011/layout/CircleProcess"/>
    <dgm:cxn modelId="{8CB3286D-7AFD-4D78-A2BF-B67778E98C7D}" type="presOf" srcId="{82412EF1-531E-4DFF-9C23-DD1753F15811}" destId="{8228132E-94F1-4460-A561-7B5EC1D0D14B}" srcOrd="0" destOrd="0" presId="urn:microsoft.com/office/officeart/2011/layout/CircleProcess"/>
    <dgm:cxn modelId="{F0163ED6-27D5-45E8-BF5D-1F5CAC10FE62}" type="presOf" srcId="{0FDAAFE7-9FC0-46E3-951D-EB8CB07B39C9}" destId="{11A9D39A-8797-43EF-9439-825DF2DBB03D}" srcOrd="0" destOrd="0" presId="urn:microsoft.com/office/officeart/2011/layout/CircleProcess"/>
    <dgm:cxn modelId="{7B283E71-96E0-49CE-B027-A79EC625BFD7}" srcId="{2D9D6BB6-59D0-4DBD-A51C-173C8E4C16DD}" destId="{0FDAAFE7-9FC0-46E3-951D-EB8CB07B39C9}" srcOrd="2" destOrd="0" parTransId="{84006ABF-D70B-49E9-9E28-4E37CACD429A}" sibTransId="{E5E7463F-30AC-4029-A825-ECFBD08B26A4}"/>
    <dgm:cxn modelId="{CAC28798-8153-4DA6-85D5-9472267B14B3}" srcId="{2D9D6BB6-59D0-4DBD-A51C-173C8E4C16DD}" destId="{98BFDA7F-ABAF-4EA0-965A-DE68577FA176}" srcOrd="1" destOrd="0" parTransId="{C4FB67DC-5639-4913-AADC-8F3799D97E98}" sibTransId="{F66347EE-269B-42CE-A62D-8AA098D08CBD}"/>
    <dgm:cxn modelId="{F2E62484-2514-4E85-A24F-753523D71F43}" type="presOf" srcId="{C27B005B-3FF1-4D1A-83B5-201180208CE5}" destId="{19122B75-A7E6-4B8E-96D5-144DC71DE43D}" srcOrd="1" destOrd="0" presId="urn:microsoft.com/office/officeart/2011/layout/CircleProcess"/>
    <dgm:cxn modelId="{7CE17718-CEFE-4CAD-A2F2-BA56BB4F2128}" type="presOf" srcId="{98BFDA7F-ABAF-4EA0-965A-DE68577FA176}" destId="{0775AE98-81B5-4443-9114-EC9BFC034B00}" srcOrd="1" destOrd="0" presId="urn:microsoft.com/office/officeart/2011/layout/CircleProcess"/>
    <dgm:cxn modelId="{494251DB-84D4-46C7-95F5-CCA4726C3DC8}" type="presOf" srcId="{C27B005B-3FF1-4D1A-83B5-201180208CE5}" destId="{9950EBB7-07AD-4F97-AF5E-E9FB8C56C66C}" srcOrd="0" destOrd="0" presId="urn:microsoft.com/office/officeart/2011/layout/CircleProcess"/>
    <dgm:cxn modelId="{D615A7C5-24CB-4E69-9E3D-7FA65E0DC83A}" type="presOf" srcId="{98BFDA7F-ABAF-4EA0-965A-DE68577FA176}" destId="{6BEFB386-68E9-4379-ABD5-CC0E96007A66}" srcOrd="0" destOrd="0" presId="urn:microsoft.com/office/officeart/2011/layout/CircleProcess"/>
    <dgm:cxn modelId="{175B954A-3CFA-4634-BE15-BDF342CF1107}" type="presOf" srcId="{82412EF1-531E-4DFF-9C23-DD1753F15811}" destId="{1D22CDC0-D513-4B5D-AACA-59A8F5FA375B}" srcOrd="1" destOrd="0" presId="urn:microsoft.com/office/officeart/2011/layout/CircleProcess"/>
    <dgm:cxn modelId="{55C1E367-3B50-4BEC-8A98-76E93028E580}" type="presOf" srcId="{2D9D6BB6-59D0-4DBD-A51C-173C8E4C16DD}" destId="{8429F511-F3CC-4A6A-9B58-3D44303AECCD}" srcOrd="0" destOrd="0" presId="urn:microsoft.com/office/officeart/2011/layout/CircleProcess"/>
    <dgm:cxn modelId="{345DB81A-269E-4B9D-9B4A-CFA26867EE81}" type="presParOf" srcId="{8429F511-F3CC-4A6A-9B58-3D44303AECCD}" destId="{4EF396E6-2EBA-4237-A258-AB0E40A7E1CD}" srcOrd="0" destOrd="0" presId="urn:microsoft.com/office/officeart/2011/layout/CircleProcess"/>
    <dgm:cxn modelId="{7A9FFC4B-61DC-41F1-BBD0-555CF1E179F7}" type="presParOf" srcId="{4EF396E6-2EBA-4237-A258-AB0E40A7E1CD}" destId="{0911F70E-6F65-4116-BF1D-0E6CE129DCCD}" srcOrd="0" destOrd="0" presId="urn:microsoft.com/office/officeart/2011/layout/CircleProcess"/>
    <dgm:cxn modelId="{0713C79B-E26B-405B-A283-770FB74F199A}" type="presParOf" srcId="{8429F511-F3CC-4A6A-9B58-3D44303AECCD}" destId="{F5ECD6FC-A8A5-47A2-8803-8BB227F73FFD}" srcOrd="1" destOrd="0" presId="urn:microsoft.com/office/officeart/2011/layout/CircleProcess"/>
    <dgm:cxn modelId="{663FC0D3-D60F-4092-B27B-7D054B88D8F9}" type="presParOf" srcId="{F5ECD6FC-A8A5-47A2-8803-8BB227F73FFD}" destId="{9950EBB7-07AD-4F97-AF5E-E9FB8C56C66C}" srcOrd="0" destOrd="0" presId="urn:microsoft.com/office/officeart/2011/layout/CircleProcess"/>
    <dgm:cxn modelId="{F2D6D695-B027-44CB-BC48-44CC9FAF9890}" type="presParOf" srcId="{8429F511-F3CC-4A6A-9B58-3D44303AECCD}" destId="{19122B75-A7E6-4B8E-96D5-144DC71DE43D}" srcOrd="2" destOrd="0" presId="urn:microsoft.com/office/officeart/2011/layout/CircleProcess"/>
    <dgm:cxn modelId="{AB72285C-A56E-417E-9C29-EB349C2F43D9}" type="presParOf" srcId="{8429F511-F3CC-4A6A-9B58-3D44303AECCD}" destId="{2CC6DD09-AC7A-437A-B022-46C2A4E88EB9}" srcOrd="3" destOrd="0" presId="urn:microsoft.com/office/officeart/2011/layout/CircleProcess"/>
    <dgm:cxn modelId="{2B4723B9-0957-4680-9F8E-F075D9EA7EED}" type="presParOf" srcId="{2CC6DD09-AC7A-437A-B022-46C2A4E88EB9}" destId="{F1120FA5-F019-4CB0-8572-B72D7F8C84E2}" srcOrd="0" destOrd="0" presId="urn:microsoft.com/office/officeart/2011/layout/CircleProcess"/>
    <dgm:cxn modelId="{68559E5B-6432-4D90-94F3-279D12AC58B9}" type="presParOf" srcId="{8429F511-F3CC-4A6A-9B58-3D44303AECCD}" destId="{1EF9AFFC-2F37-47FA-9582-4AD55D977E5F}" srcOrd="4" destOrd="0" presId="urn:microsoft.com/office/officeart/2011/layout/CircleProcess"/>
    <dgm:cxn modelId="{1A2DEC85-D9F0-4FA9-BD7C-27B34C71E2FD}" type="presParOf" srcId="{1EF9AFFC-2F37-47FA-9582-4AD55D977E5F}" destId="{11A9D39A-8797-43EF-9439-825DF2DBB03D}" srcOrd="0" destOrd="0" presId="urn:microsoft.com/office/officeart/2011/layout/CircleProcess"/>
    <dgm:cxn modelId="{1380AEAB-E4DA-4448-B6EB-C2D4ABC6F0DC}" type="presParOf" srcId="{8429F511-F3CC-4A6A-9B58-3D44303AECCD}" destId="{CF69A613-16DE-432B-B812-C2F0D2BFFD3E}" srcOrd="5" destOrd="0" presId="urn:microsoft.com/office/officeart/2011/layout/CircleProcess"/>
    <dgm:cxn modelId="{4B3D998E-02C1-4411-A673-D06088D76BB5}" type="presParOf" srcId="{8429F511-F3CC-4A6A-9B58-3D44303AECCD}" destId="{98F528B5-B15C-4688-9AA4-1FA084471B6C}" srcOrd="6" destOrd="0" presId="urn:microsoft.com/office/officeart/2011/layout/CircleProcess"/>
    <dgm:cxn modelId="{D922BCBE-1A47-4409-A9C4-10F4B3199264}" type="presParOf" srcId="{98F528B5-B15C-4688-9AA4-1FA084471B6C}" destId="{3CCFE660-15B8-438F-B38A-4F5F1EBFD471}" srcOrd="0" destOrd="0" presId="urn:microsoft.com/office/officeart/2011/layout/CircleProcess"/>
    <dgm:cxn modelId="{349AD1C0-A171-4002-9C54-64FC780F7C38}" type="presParOf" srcId="{8429F511-F3CC-4A6A-9B58-3D44303AECCD}" destId="{FA6E938C-09CA-44C0-B904-299216B36763}" srcOrd="7" destOrd="0" presId="urn:microsoft.com/office/officeart/2011/layout/CircleProcess"/>
    <dgm:cxn modelId="{47577E37-CA97-454E-8CA7-66EB831DD66D}" type="presParOf" srcId="{FA6E938C-09CA-44C0-B904-299216B36763}" destId="{6BEFB386-68E9-4379-ABD5-CC0E96007A66}" srcOrd="0" destOrd="0" presId="urn:microsoft.com/office/officeart/2011/layout/CircleProcess"/>
    <dgm:cxn modelId="{61F9A061-CA50-447B-B603-C278C26868DE}" type="presParOf" srcId="{8429F511-F3CC-4A6A-9B58-3D44303AECCD}" destId="{0775AE98-81B5-4443-9114-EC9BFC034B00}" srcOrd="8" destOrd="0" presId="urn:microsoft.com/office/officeart/2011/layout/CircleProcess"/>
    <dgm:cxn modelId="{78D712B2-4EFD-4DA7-A5AC-F284A16D7E41}" type="presParOf" srcId="{8429F511-F3CC-4A6A-9B58-3D44303AECCD}" destId="{A0FAEC46-793F-4A9C-A189-735D27581B71}" srcOrd="9" destOrd="0" presId="urn:microsoft.com/office/officeart/2011/layout/CircleProcess"/>
    <dgm:cxn modelId="{F922F969-AC30-4ADB-908B-4D70B1AE0803}" type="presParOf" srcId="{A0FAEC46-793F-4A9C-A189-735D27581B71}" destId="{19627B09-A1FF-44AD-9D56-BF3C8E0570C2}" srcOrd="0" destOrd="0" presId="urn:microsoft.com/office/officeart/2011/layout/CircleProcess"/>
    <dgm:cxn modelId="{FFE85043-B58D-4E63-A4CF-34107789342C}" type="presParOf" srcId="{8429F511-F3CC-4A6A-9B58-3D44303AECCD}" destId="{3528511E-88AF-4FEF-8C59-AA9C993C1FEB}" srcOrd="10" destOrd="0" presId="urn:microsoft.com/office/officeart/2011/layout/CircleProcess"/>
    <dgm:cxn modelId="{4055EAFE-1F55-4EE2-87E6-A4BACCC17C52}" type="presParOf" srcId="{3528511E-88AF-4FEF-8C59-AA9C993C1FEB}" destId="{8228132E-94F1-4460-A561-7B5EC1D0D14B}" srcOrd="0" destOrd="0" presId="urn:microsoft.com/office/officeart/2011/layout/CircleProcess"/>
    <dgm:cxn modelId="{C2260C44-C88E-4497-B98A-DEB3E64AF66D}" type="presParOf" srcId="{8429F511-F3CC-4A6A-9B58-3D44303AECCD}" destId="{1D22CDC0-D513-4B5D-AACA-59A8F5FA375B}" srcOrd="11" destOrd="0" presId="urn:microsoft.com/office/officeart/2011/layout/Circle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11F70E-6F65-4116-BF1D-0E6CE129DCCD}">
      <dsp:nvSpPr>
        <dsp:cNvPr id="0" name=""/>
        <dsp:cNvSpPr/>
      </dsp:nvSpPr>
      <dsp:spPr>
        <a:xfrm>
          <a:off x="8296916" y="935972"/>
          <a:ext cx="2479700" cy="247982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950EBB7-07AD-4F97-AF5E-E9FB8C56C66C}">
      <dsp:nvSpPr>
        <dsp:cNvPr id="0" name=""/>
        <dsp:cNvSpPr/>
      </dsp:nvSpPr>
      <dsp:spPr>
        <a:xfrm>
          <a:off x="8379856" y="1018648"/>
          <a:ext cx="2314883" cy="2314476"/>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lvl="0" algn="ctr" defTabSz="1022350">
            <a:lnSpc>
              <a:spcPct val="90000"/>
            </a:lnSpc>
            <a:spcBef>
              <a:spcPct val="0"/>
            </a:spcBef>
            <a:spcAft>
              <a:spcPct val="35000"/>
            </a:spcAft>
          </a:pPr>
          <a:r>
            <a:rPr lang="en-US" sz="2300" kern="1200" dirty="0" smtClean="0"/>
            <a:t>Detailed Design</a:t>
          </a:r>
          <a:endParaRPr lang="en-US" sz="2300" kern="1200" dirty="0"/>
        </a:p>
      </dsp:txBody>
      <dsp:txXfrm>
        <a:off x="8710554" y="1349349"/>
        <a:ext cx="1653488" cy="1653073"/>
      </dsp:txXfrm>
    </dsp:sp>
    <dsp:sp modelId="{F1120FA5-F019-4CB0-8572-B72D7F8C84E2}">
      <dsp:nvSpPr>
        <dsp:cNvPr id="0" name=""/>
        <dsp:cNvSpPr/>
      </dsp:nvSpPr>
      <dsp:spPr>
        <a:xfrm rot="2700000">
          <a:off x="5723621" y="935798"/>
          <a:ext cx="2479741" cy="247974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A9D39A-8797-43EF-9439-825DF2DBB03D}">
      <dsp:nvSpPr>
        <dsp:cNvPr id="0" name=""/>
        <dsp:cNvSpPr/>
      </dsp:nvSpPr>
      <dsp:spPr>
        <a:xfrm>
          <a:off x="5817215" y="1018648"/>
          <a:ext cx="2314883" cy="2314476"/>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lvl="0" algn="ctr" defTabSz="1022350">
            <a:lnSpc>
              <a:spcPct val="90000"/>
            </a:lnSpc>
            <a:spcBef>
              <a:spcPct val="0"/>
            </a:spcBef>
            <a:spcAft>
              <a:spcPct val="35000"/>
            </a:spcAft>
          </a:pPr>
          <a:r>
            <a:rPr lang="en-US" sz="2300" kern="1200" dirty="0" smtClean="0"/>
            <a:t>Embodiment Design</a:t>
          </a:r>
          <a:endParaRPr lang="en-US" sz="2300" kern="1200" dirty="0"/>
        </a:p>
      </dsp:txBody>
      <dsp:txXfrm>
        <a:off x="6147913" y="1349349"/>
        <a:ext cx="1653488" cy="1653073"/>
      </dsp:txXfrm>
    </dsp:sp>
    <dsp:sp modelId="{3CCFE660-15B8-438F-B38A-4F5F1EBFD471}">
      <dsp:nvSpPr>
        <dsp:cNvPr id="0" name=""/>
        <dsp:cNvSpPr/>
      </dsp:nvSpPr>
      <dsp:spPr>
        <a:xfrm rot="2700000">
          <a:off x="3171614" y="935798"/>
          <a:ext cx="2479741" cy="247974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EFB386-68E9-4379-ABD5-CC0E96007A66}">
      <dsp:nvSpPr>
        <dsp:cNvPr id="0" name=""/>
        <dsp:cNvSpPr/>
      </dsp:nvSpPr>
      <dsp:spPr>
        <a:xfrm>
          <a:off x="3254574" y="1018648"/>
          <a:ext cx="2314883" cy="2314476"/>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lvl="0" algn="ctr" defTabSz="1022350">
            <a:lnSpc>
              <a:spcPct val="90000"/>
            </a:lnSpc>
            <a:spcBef>
              <a:spcPct val="0"/>
            </a:spcBef>
            <a:spcAft>
              <a:spcPct val="35000"/>
            </a:spcAft>
          </a:pPr>
          <a:r>
            <a:rPr lang="en-US" sz="2300" kern="1200" dirty="0" smtClean="0"/>
            <a:t>Conceptual Design</a:t>
          </a:r>
          <a:endParaRPr lang="en-US" sz="2300" kern="1200" dirty="0"/>
        </a:p>
      </dsp:txBody>
      <dsp:txXfrm>
        <a:off x="3585272" y="1349349"/>
        <a:ext cx="1653488" cy="1653073"/>
      </dsp:txXfrm>
    </dsp:sp>
    <dsp:sp modelId="{19627B09-A1FF-44AD-9D56-BF3C8E0570C2}">
      <dsp:nvSpPr>
        <dsp:cNvPr id="0" name=""/>
        <dsp:cNvSpPr/>
      </dsp:nvSpPr>
      <dsp:spPr>
        <a:xfrm rot="2700000">
          <a:off x="608973" y="935798"/>
          <a:ext cx="2479741" cy="247974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28132E-94F1-4460-A561-7B5EC1D0D14B}">
      <dsp:nvSpPr>
        <dsp:cNvPr id="0" name=""/>
        <dsp:cNvSpPr/>
      </dsp:nvSpPr>
      <dsp:spPr>
        <a:xfrm>
          <a:off x="691933" y="1018648"/>
          <a:ext cx="2314883" cy="2314476"/>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lvl="0" algn="ctr" defTabSz="1022350">
            <a:lnSpc>
              <a:spcPct val="90000"/>
            </a:lnSpc>
            <a:spcBef>
              <a:spcPct val="0"/>
            </a:spcBef>
            <a:spcAft>
              <a:spcPct val="35000"/>
            </a:spcAft>
          </a:pPr>
          <a:r>
            <a:rPr lang="en-US" sz="2300" kern="1200" dirty="0" smtClean="0"/>
            <a:t>Product Definition Specification</a:t>
          </a:r>
          <a:endParaRPr lang="en-US" sz="2300" kern="1200" dirty="0"/>
        </a:p>
      </dsp:txBody>
      <dsp:txXfrm>
        <a:off x="1022631" y="1349349"/>
        <a:ext cx="1653488" cy="1653073"/>
      </dsp:txXfrm>
    </dsp:sp>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jpg>
</file>

<file path=ppt/media/image3.png>
</file>

<file path=ppt/media/image4.jp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28D14C-DFEA-4C33-95CD-73272A0BB5E8}" type="datetimeFigureOut">
              <a:rPr lang="en-SG" smtClean="0"/>
              <a:t>8/4/2020</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87C6DC-11E4-414F-BB01-E5DCE8F0F2D2}" type="slidenum">
              <a:rPr lang="en-SG" smtClean="0"/>
              <a:t>‹#›</a:t>
            </a:fld>
            <a:endParaRPr lang="en-SG"/>
          </a:p>
        </p:txBody>
      </p:sp>
    </p:spTree>
    <p:extLst>
      <p:ext uri="{BB962C8B-B14F-4D97-AF65-F5344CB8AC3E}">
        <p14:creationId xmlns:p14="http://schemas.microsoft.com/office/powerpoint/2010/main" val="19182531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fld id="{4E87C6DC-11E4-414F-BB01-E5DCE8F0F2D2}" type="slidenum">
              <a:rPr lang="en-SG" smtClean="0"/>
              <a:t>3</a:t>
            </a:fld>
            <a:endParaRPr lang="en-SG"/>
          </a:p>
        </p:txBody>
      </p:sp>
    </p:spTree>
    <p:extLst>
      <p:ext uri="{BB962C8B-B14F-4D97-AF65-F5344CB8AC3E}">
        <p14:creationId xmlns:p14="http://schemas.microsoft.com/office/powerpoint/2010/main" val="2390272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E87C6DC-11E4-414F-BB01-E5DCE8F0F2D2}" type="slidenum">
              <a:rPr kumimoji="0" lang="en-SG"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SG"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50662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fld id="{4E87C6DC-11E4-414F-BB01-E5DCE8F0F2D2}" type="slidenum">
              <a:rPr lang="en-SG" smtClean="0"/>
              <a:t>5</a:t>
            </a:fld>
            <a:endParaRPr lang="en-SG"/>
          </a:p>
        </p:txBody>
      </p:sp>
    </p:spTree>
    <p:extLst>
      <p:ext uri="{BB962C8B-B14F-4D97-AF65-F5344CB8AC3E}">
        <p14:creationId xmlns:p14="http://schemas.microsoft.com/office/powerpoint/2010/main" val="1392809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Embodiment design is one of the main stages of the product design process in which, the main engineering product design concept is developed as per the product design specification (PDS) and economic criteria to a stage where subsequent detailed design can lead directly into production.</a:t>
            </a:r>
            <a:endParaRPr lang="en-SG"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E87C6DC-11E4-414F-BB01-E5DCE8F0F2D2}" type="slidenum">
              <a:rPr kumimoji="0" lang="en-SG"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SG"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6021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Embodiment design is one of the main stages of the product design process in which, the main engineering product design concept is developed as per the product design specification (PDS) and economic criteria to a stage where subsequent detailed design can lead directly into production.</a:t>
            </a:r>
            <a:endParaRPr lang="en-SG" dirty="0"/>
          </a:p>
        </p:txBody>
      </p:sp>
      <p:sp>
        <p:nvSpPr>
          <p:cNvPr id="4" name="Slide Number Placeholder 3"/>
          <p:cNvSpPr>
            <a:spLocks noGrp="1"/>
          </p:cNvSpPr>
          <p:nvPr>
            <p:ph type="sldNum" sz="quarter" idx="10"/>
          </p:nvPr>
        </p:nvSpPr>
        <p:spPr/>
        <p:txBody>
          <a:bodyPr/>
          <a:lstStyle/>
          <a:p>
            <a:fld id="{4E87C6DC-11E4-414F-BB01-E5DCE8F0F2D2}" type="slidenum">
              <a:rPr lang="en-SG" smtClean="0"/>
              <a:t>9</a:t>
            </a:fld>
            <a:endParaRPr lang="en-SG"/>
          </a:p>
        </p:txBody>
      </p:sp>
    </p:spTree>
    <p:extLst>
      <p:ext uri="{BB962C8B-B14F-4D97-AF65-F5344CB8AC3E}">
        <p14:creationId xmlns:p14="http://schemas.microsoft.com/office/powerpoint/2010/main" val="4162165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Embodiment design is one of the main stages of the product design process in which, the main engineering product design concept is developed as per the product design specification (PDS) and economic criteria to a stage where subsequent detailed design can lead directly into production.</a:t>
            </a:r>
            <a:endParaRPr lang="en-SG" dirty="0"/>
          </a:p>
        </p:txBody>
      </p:sp>
      <p:sp>
        <p:nvSpPr>
          <p:cNvPr id="4" name="Slide Number Placeholder 3"/>
          <p:cNvSpPr>
            <a:spLocks noGrp="1"/>
          </p:cNvSpPr>
          <p:nvPr>
            <p:ph type="sldNum" sz="quarter" idx="10"/>
          </p:nvPr>
        </p:nvSpPr>
        <p:spPr/>
        <p:txBody>
          <a:bodyPr/>
          <a:lstStyle/>
          <a:p>
            <a:fld id="{4E87C6DC-11E4-414F-BB01-E5DCE8F0F2D2}" type="slidenum">
              <a:rPr lang="en-SG" smtClean="0"/>
              <a:t>10</a:t>
            </a:fld>
            <a:endParaRPr lang="en-SG"/>
          </a:p>
        </p:txBody>
      </p:sp>
    </p:spTree>
    <p:extLst>
      <p:ext uri="{BB962C8B-B14F-4D97-AF65-F5344CB8AC3E}">
        <p14:creationId xmlns:p14="http://schemas.microsoft.com/office/powerpoint/2010/main" val="20796127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fld id="{4E87C6DC-11E4-414F-BB01-E5DCE8F0F2D2}" type="slidenum">
              <a:rPr lang="en-SG" smtClean="0"/>
              <a:t>11</a:t>
            </a:fld>
            <a:endParaRPr lang="en-SG"/>
          </a:p>
        </p:txBody>
      </p:sp>
    </p:spTree>
    <p:extLst>
      <p:ext uri="{BB962C8B-B14F-4D97-AF65-F5344CB8AC3E}">
        <p14:creationId xmlns:p14="http://schemas.microsoft.com/office/powerpoint/2010/main" val="3352560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SG"/>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SG"/>
          </a:p>
        </p:txBody>
      </p:sp>
      <p:sp>
        <p:nvSpPr>
          <p:cNvPr id="4" name="Date Placeholder 3"/>
          <p:cNvSpPr>
            <a:spLocks noGrp="1"/>
          </p:cNvSpPr>
          <p:nvPr>
            <p:ph type="dt" sz="half" idx="10"/>
          </p:nvPr>
        </p:nvSpPr>
        <p:spPr/>
        <p:txBody>
          <a:bodyPr/>
          <a:lstStyle/>
          <a:p>
            <a:fld id="{C9CFFAD2-1D31-410E-8676-1108B6C80C8D}" type="datetimeFigureOut">
              <a:rPr lang="en-SG" smtClean="0"/>
              <a:t>8/4/2020</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529CE823-59F8-4302-BA5B-BA27522721FB}" type="slidenum">
              <a:rPr lang="en-SG" smtClean="0"/>
              <a:t>‹#›</a:t>
            </a:fld>
            <a:endParaRPr lang="en-SG"/>
          </a:p>
        </p:txBody>
      </p:sp>
    </p:spTree>
    <p:extLst>
      <p:ext uri="{BB962C8B-B14F-4D97-AF65-F5344CB8AC3E}">
        <p14:creationId xmlns:p14="http://schemas.microsoft.com/office/powerpoint/2010/main" val="1287951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Date Placeholder 3"/>
          <p:cNvSpPr>
            <a:spLocks noGrp="1"/>
          </p:cNvSpPr>
          <p:nvPr>
            <p:ph type="dt" sz="half" idx="10"/>
          </p:nvPr>
        </p:nvSpPr>
        <p:spPr/>
        <p:txBody>
          <a:bodyPr/>
          <a:lstStyle/>
          <a:p>
            <a:fld id="{C9CFFAD2-1D31-410E-8676-1108B6C80C8D}" type="datetimeFigureOut">
              <a:rPr lang="en-SG" smtClean="0"/>
              <a:t>8/4/2020</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529CE823-59F8-4302-BA5B-BA27522721FB}" type="slidenum">
              <a:rPr lang="en-SG" smtClean="0"/>
              <a:t>‹#›</a:t>
            </a:fld>
            <a:endParaRPr lang="en-SG"/>
          </a:p>
        </p:txBody>
      </p:sp>
    </p:spTree>
    <p:extLst>
      <p:ext uri="{BB962C8B-B14F-4D97-AF65-F5344CB8AC3E}">
        <p14:creationId xmlns:p14="http://schemas.microsoft.com/office/powerpoint/2010/main" val="610549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SG"/>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Date Placeholder 3"/>
          <p:cNvSpPr>
            <a:spLocks noGrp="1"/>
          </p:cNvSpPr>
          <p:nvPr>
            <p:ph type="dt" sz="half" idx="10"/>
          </p:nvPr>
        </p:nvSpPr>
        <p:spPr/>
        <p:txBody>
          <a:bodyPr/>
          <a:lstStyle/>
          <a:p>
            <a:fld id="{C9CFFAD2-1D31-410E-8676-1108B6C80C8D}" type="datetimeFigureOut">
              <a:rPr lang="en-SG" smtClean="0"/>
              <a:t>8/4/2020</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529CE823-59F8-4302-BA5B-BA27522721FB}" type="slidenum">
              <a:rPr lang="en-SG" smtClean="0"/>
              <a:t>‹#›</a:t>
            </a:fld>
            <a:endParaRPr lang="en-SG"/>
          </a:p>
        </p:txBody>
      </p:sp>
    </p:spTree>
    <p:extLst>
      <p:ext uri="{BB962C8B-B14F-4D97-AF65-F5344CB8AC3E}">
        <p14:creationId xmlns:p14="http://schemas.microsoft.com/office/powerpoint/2010/main" val="3411437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SG"/>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Date Placeholder 3"/>
          <p:cNvSpPr>
            <a:spLocks noGrp="1"/>
          </p:cNvSpPr>
          <p:nvPr>
            <p:ph type="dt" sz="half" idx="10"/>
          </p:nvPr>
        </p:nvSpPr>
        <p:spPr/>
        <p:txBody>
          <a:bodyPr/>
          <a:lstStyle/>
          <a:p>
            <a:fld id="{C9CFFAD2-1D31-410E-8676-1108B6C80C8D}" type="datetimeFigureOut">
              <a:rPr lang="en-SG" smtClean="0"/>
              <a:t>8/4/2020</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529CE823-59F8-4302-BA5B-BA27522721FB}" type="slidenum">
              <a:rPr lang="en-SG" smtClean="0"/>
              <a:t>‹#›</a:t>
            </a:fld>
            <a:endParaRPr lang="en-SG"/>
          </a:p>
        </p:txBody>
      </p:sp>
    </p:spTree>
    <p:extLst>
      <p:ext uri="{BB962C8B-B14F-4D97-AF65-F5344CB8AC3E}">
        <p14:creationId xmlns:p14="http://schemas.microsoft.com/office/powerpoint/2010/main" val="482933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SG"/>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9CFFAD2-1D31-410E-8676-1108B6C80C8D}" type="datetimeFigureOut">
              <a:rPr lang="en-SG" smtClean="0"/>
              <a:t>8/4/2020</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529CE823-59F8-4302-BA5B-BA27522721FB}" type="slidenum">
              <a:rPr lang="en-SG" smtClean="0"/>
              <a:t>‹#›</a:t>
            </a:fld>
            <a:endParaRPr lang="en-SG"/>
          </a:p>
        </p:txBody>
      </p:sp>
    </p:spTree>
    <p:extLst>
      <p:ext uri="{BB962C8B-B14F-4D97-AF65-F5344CB8AC3E}">
        <p14:creationId xmlns:p14="http://schemas.microsoft.com/office/powerpoint/2010/main" val="374214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SG"/>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5" name="Date Placeholder 4"/>
          <p:cNvSpPr>
            <a:spLocks noGrp="1"/>
          </p:cNvSpPr>
          <p:nvPr>
            <p:ph type="dt" sz="half" idx="10"/>
          </p:nvPr>
        </p:nvSpPr>
        <p:spPr/>
        <p:txBody>
          <a:bodyPr/>
          <a:lstStyle/>
          <a:p>
            <a:fld id="{C9CFFAD2-1D31-410E-8676-1108B6C80C8D}" type="datetimeFigureOut">
              <a:rPr lang="en-SG" smtClean="0"/>
              <a:t>8/4/2020</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529CE823-59F8-4302-BA5B-BA27522721FB}" type="slidenum">
              <a:rPr lang="en-SG" smtClean="0"/>
              <a:t>‹#›</a:t>
            </a:fld>
            <a:endParaRPr lang="en-SG"/>
          </a:p>
        </p:txBody>
      </p:sp>
    </p:spTree>
    <p:extLst>
      <p:ext uri="{BB962C8B-B14F-4D97-AF65-F5344CB8AC3E}">
        <p14:creationId xmlns:p14="http://schemas.microsoft.com/office/powerpoint/2010/main" val="143890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SG"/>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7" name="Date Placeholder 6"/>
          <p:cNvSpPr>
            <a:spLocks noGrp="1"/>
          </p:cNvSpPr>
          <p:nvPr>
            <p:ph type="dt" sz="half" idx="10"/>
          </p:nvPr>
        </p:nvSpPr>
        <p:spPr/>
        <p:txBody>
          <a:bodyPr/>
          <a:lstStyle/>
          <a:p>
            <a:fld id="{C9CFFAD2-1D31-410E-8676-1108B6C80C8D}" type="datetimeFigureOut">
              <a:rPr lang="en-SG" smtClean="0"/>
              <a:t>8/4/2020</a:t>
            </a:fld>
            <a:endParaRPr lang="en-SG"/>
          </a:p>
        </p:txBody>
      </p:sp>
      <p:sp>
        <p:nvSpPr>
          <p:cNvPr id="8" name="Footer Placeholder 7"/>
          <p:cNvSpPr>
            <a:spLocks noGrp="1"/>
          </p:cNvSpPr>
          <p:nvPr>
            <p:ph type="ftr" sz="quarter" idx="11"/>
          </p:nvPr>
        </p:nvSpPr>
        <p:spPr/>
        <p:txBody>
          <a:bodyPr/>
          <a:lstStyle/>
          <a:p>
            <a:endParaRPr lang="en-SG"/>
          </a:p>
        </p:txBody>
      </p:sp>
      <p:sp>
        <p:nvSpPr>
          <p:cNvPr id="9" name="Slide Number Placeholder 8"/>
          <p:cNvSpPr>
            <a:spLocks noGrp="1"/>
          </p:cNvSpPr>
          <p:nvPr>
            <p:ph type="sldNum" sz="quarter" idx="12"/>
          </p:nvPr>
        </p:nvSpPr>
        <p:spPr/>
        <p:txBody>
          <a:bodyPr/>
          <a:lstStyle/>
          <a:p>
            <a:fld id="{529CE823-59F8-4302-BA5B-BA27522721FB}" type="slidenum">
              <a:rPr lang="en-SG" smtClean="0"/>
              <a:t>‹#›</a:t>
            </a:fld>
            <a:endParaRPr lang="en-SG"/>
          </a:p>
        </p:txBody>
      </p:sp>
    </p:spTree>
    <p:extLst>
      <p:ext uri="{BB962C8B-B14F-4D97-AF65-F5344CB8AC3E}">
        <p14:creationId xmlns:p14="http://schemas.microsoft.com/office/powerpoint/2010/main" val="2983855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SG"/>
          </a:p>
        </p:txBody>
      </p:sp>
      <p:sp>
        <p:nvSpPr>
          <p:cNvPr id="3" name="Date Placeholder 2"/>
          <p:cNvSpPr>
            <a:spLocks noGrp="1"/>
          </p:cNvSpPr>
          <p:nvPr>
            <p:ph type="dt" sz="half" idx="10"/>
          </p:nvPr>
        </p:nvSpPr>
        <p:spPr/>
        <p:txBody>
          <a:bodyPr/>
          <a:lstStyle/>
          <a:p>
            <a:fld id="{C9CFFAD2-1D31-410E-8676-1108B6C80C8D}" type="datetimeFigureOut">
              <a:rPr lang="en-SG" smtClean="0"/>
              <a:t>8/4/2020</a:t>
            </a:fld>
            <a:endParaRPr lang="en-SG"/>
          </a:p>
        </p:txBody>
      </p:sp>
      <p:sp>
        <p:nvSpPr>
          <p:cNvPr id="4" name="Footer Placeholder 3"/>
          <p:cNvSpPr>
            <a:spLocks noGrp="1"/>
          </p:cNvSpPr>
          <p:nvPr>
            <p:ph type="ftr" sz="quarter" idx="11"/>
          </p:nvPr>
        </p:nvSpPr>
        <p:spPr/>
        <p:txBody>
          <a:bodyPr/>
          <a:lstStyle/>
          <a:p>
            <a:endParaRPr lang="en-SG"/>
          </a:p>
        </p:txBody>
      </p:sp>
      <p:sp>
        <p:nvSpPr>
          <p:cNvPr id="5" name="Slide Number Placeholder 4"/>
          <p:cNvSpPr>
            <a:spLocks noGrp="1"/>
          </p:cNvSpPr>
          <p:nvPr>
            <p:ph type="sldNum" sz="quarter" idx="12"/>
          </p:nvPr>
        </p:nvSpPr>
        <p:spPr/>
        <p:txBody>
          <a:bodyPr/>
          <a:lstStyle/>
          <a:p>
            <a:fld id="{529CE823-59F8-4302-BA5B-BA27522721FB}" type="slidenum">
              <a:rPr lang="en-SG" smtClean="0"/>
              <a:t>‹#›</a:t>
            </a:fld>
            <a:endParaRPr lang="en-SG"/>
          </a:p>
        </p:txBody>
      </p:sp>
    </p:spTree>
    <p:extLst>
      <p:ext uri="{BB962C8B-B14F-4D97-AF65-F5344CB8AC3E}">
        <p14:creationId xmlns:p14="http://schemas.microsoft.com/office/powerpoint/2010/main" val="1445138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CFFAD2-1D31-410E-8676-1108B6C80C8D}" type="datetimeFigureOut">
              <a:rPr lang="en-SG" smtClean="0"/>
              <a:t>8/4/2020</a:t>
            </a:fld>
            <a:endParaRPr lang="en-SG"/>
          </a:p>
        </p:txBody>
      </p:sp>
      <p:sp>
        <p:nvSpPr>
          <p:cNvPr id="3" name="Footer Placeholder 2"/>
          <p:cNvSpPr>
            <a:spLocks noGrp="1"/>
          </p:cNvSpPr>
          <p:nvPr>
            <p:ph type="ftr" sz="quarter" idx="11"/>
          </p:nvPr>
        </p:nvSpPr>
        <p:spPr/>
        <p:txBody>
          <a:bodyPr/>
          <a:lstStyle/>
          <a:p>
            <a:endParaRPr lang="en-SG"/>
          </a:p>
        </p:txBody>
      </p:sp>
      <p:sp>
        <p:nvSpPr>
          <p:cNvPr id="4" name="Slide Number Placeholder 3"/>
          <p:cNvSpPr>
            <a:spLocks noGrp="1"/>
          </p:cNvSpPr>
          <p:nvPr>
            <p:ph type="sldNum" sz="quarter" idx="12"/>
          </p:nvPr>
        </p:nvSpPr>
        <p:spPr/>
        <p:txBody>
          <a:bodyPr/>
          <a:lstStyle/>
          <a:p>
            <a:fld id="{529CE823-59F8-4302-BA5B-BA27522721FB}" type="slidenum">
              <a:rPr lang="en-SG" smtClean="0"/>
              <a:t>‹#›</a:t>
            </a:fld>
            <a:endParaRPr lang="en-SG"/>
          </a:p>
        </p:txBody>
      </p:sp>
    </p:spTree>
    <p:extLst>
      <p:ext uri="{BB962C8B-B14F-4D97-AF65-F5344CB8AC3E}">
        <p14:creationId xmlns:p14="http://schemas.microsoft.com/office/powerpoint/2010/main" val="2799988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SG"/>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9CFFAD2-1D31-410E-8676-1108B6C80C8D}" type="datetimeFigureOut">
              <a:rPr lang="en-SG" smtClean="0"/>
              <a:t>8/4/2020</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529CE823-59F8-4302-BA5B-BA27522721FB}" type="slidenum">
              <a:rPr lang="en-SG" smtClean="0"/>
              <a:t>‹#›</a:t>
            </a:fld>
            <a:endParaRPr lang="en-SG"/>
          </a:p>
        </p:txBody>
      </p:sp>
    </p:spTree>
    <p:extLst>
      <p:ext uri="{BB962C8B-B14F-4D97-AF65-F5344CB8AC3E}">
        <p14:creationId xmlns:p14="http://schemas.microsoft.com/office/powerpoint/2010/main" val="340329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SG"/>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9CFFAD2-1D31-410E-8676-1108B6C80C8D}" type="datetimeFigureOut">
              <a:rPr lang="en-SG" smtClean="0"/>
              <a:t>8/4/2020</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529CE823-59F8-4302-BA5B-BA27522721FB}" type="slidenum">
              <a:rPr lang="en-SG" smtClean="0"/>
              <a:t>‹#›</a:t>
            </a:fld>
            <a:endParaRPr lang="en-SG"/>
          </a:p>
        </p:txBody>
      </p:sp>
    </p:spTree>
    <p:extLst>
      <p:ext uri="{BB962C8B-B14F-4D97-AF65-F5344CB8AC3E}">
        <p14:creationId xmlns:p14="http://schemas.microsoft.com/office/powerpoint/2010/main" val="3533997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SG"/>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CFFAD2-1D31-410E-8676-1108B6C80C8D}" type="datetimeFigureOut">
              <a:rPr lang="en-SG" smtClean="0"/>
              <a:t>8/4/2020</a:t>
            </a:fld>
            <a:endParaRPr lang="en-SG"/>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9CE823-59F8-4302-BA5B-BA27522721FB}" type="slidenum">
              <a:rPr lang="en-SG" smtClean="0"/>
              <a:t>‹#›</a:t>
            </a:fld>
            <a:endParaRPr lang="en-SG"/>
          </a:p>
        </p:txBody>
      </p:sp>
    </p:spTree>
    <p:extLst>
      <p:ext uri="{BB962C8B-B14F-4D97-AF65-F5344CB8AC3E}">
        <p14:creationId xmlns:p14="http://schemas.microsoft.com/office/powerpoint/2010/main" val="18024105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2.xml"/><Relationship Id="rId5" Type="http://schemas.openxmlformats.org/officeDocument/2006/relationships/image" Target="../media/image1.pn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1.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9.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1.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10.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audio" Target="../media/media3.m4a"/><Relationship Id="rId7" Type="http://schemas.openxmlformats.org/officeDocument/2006/relationships/diagramLayout" Target="../diagrams/layout1.xml"/><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diagramData" Target="../diagrams/data1.xml"/><Relationship Id="rId11" Type="http://schemas.openxmlformats.org/officeDocument/2006/relationships/image" Target="../media/image1.png"/><Relationship Id="rId5" Type="http://schemas.openxmlformats.org/officeDocument/2006/relationships/notesSlide" Target="../notesSlides/notesSlide1.xml"/><Relationship Id="rId10" Type="http://schemas.microsoft.com/office/2007/relationships/diagramDrawing" Target="../diagrams/drawing1.xml"/><Relationship Id="rId4" Type="http://schemas.openxmlformats.org/officeDocument/2006/relationships/slideLayout" Target="../slideLayouts/slideLayout2.xml"/><Relationship Id="rId9" Type="http://schemas.openxmlformats.org/officeDocument/2006/relationships/diagramColors" Target="../diagrams/colors1.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1.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1.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4.jp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1.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7.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1.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8.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SG" dirty="0" smtClean="0"/>
              <a:t>Product Design Process</a:t>
            </a:r>
            <a:endParaRPr lang="en-SG" dirty="0"/>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1314044639"/>
      </p:ext>
    </p:extLst>
  </p:cSld>
  <p:clrMapOvr>
    <a:masterClrMapping/>
  </p:clrMapOvr>
  <mc:AlternateContent xmlns:mc="http://schemas.openxmlformats.org/markup-compatibility/2006">
    <mc:Choice xmlns:p14="http://schemas.microsoft.com/office/powerpoint/2010/main" Requires="p14">
      <p:transition spd="slow" p14:dur="2000" advTm="8151"/>
    </mc:Choice>
    <mc:Fallback>
      <p:transition spd="slow" advTm="81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Embodiment Design</a:t>
            </a:r>
            <a:endParaRPr lang="en-SG" dirty="0"/>
          </a:p>
        </p:txBody>
      </p:sp>
      <p:sp>
        <p:nvSpPr>
          <p:cNvPr id="7" name="Title 1"/>
          <p:cNvSpPr txBox="1">
            <a:spLocks/>
          </p:cNvSpPr>
          <p:nvPr/>
        </p:nvSpPr>
        <p:spPr>
          <a:xfrm>
            <a:off x="838200" y="141700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SG" sz="2800" dirty="0" smtClean="0"/>
              <a:t>Parametric Design</a:t>
            </a:r>
            <a:endParaRPr lang="en-SG" dirty="0"/>
          </a:p>
        </p:txBody>
      </p:sp>
      <p:pic>
        <p:nvPicPr>
          <p:cNvPr id="5" name="Picture 4"/>
          <p:cNvPicPr>
            <a:picLocks noChangeAspect="1"/>
          </p:cNvPicPr>
          <p:nvPr/>
        </p:nvPicPr>
        <p:blipFill>
          <a:blip r:embed="rId6"/>
          <a:stretch>
            <a:fillRect/>
          </a:stretch>
        </p:blipFill>
        <p:spPr>
          <a:xfrm>
            <a:off x="2494597" y="2564130"/>
            <a:ext cx="7591425" cy="3124200"/>
          </a:xfrm>
          <a:prstGeom prst="rect">
            <a:avLst/>
          </a:prstGeom>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1188430796"/>
      </p:ext>
    </p:extLst>
  </p:cSld>
  <p:clrMapOvr>
    <a:masterClrMapping/>
  </p:clrMapOvr>
  <mc:AlternateContent xmlns:mc="http://schemas.openxmlformats.org/markup-compatibility/2006">
    <mc:Choice xmlns:p14="http://schemas.microsoft.com/office/powerpoint/2010/main" Requires="p14">
      <p:transition spd="slow" p14:dur="2000" advTm="68831"/>
    </mc:Choice>
    <mc:Fallback>
      <p:transition spd="slow" advTm="68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Detailed Design</a:t>
            </a:r>
            <a:endParaRPr lang="en-SG" dirty="0"/>
          </a:p>
        </p:txBody>
      </p:sp>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90775" y="1371878"/>
            <a:ext cx="6627495" cy="5021302"/>
          </a:xfrm>
          <a:prstGeom prst="rect">
            <a:avLst/>
          </a:prstGeom>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2356494464"/>
      </p:ext>
    </p:extLst>
  </p:cSld>
  <p:clrMapOvr>
    <a:masterClrMapping/>
  </p:clrMapOvr>
  <mc:AlternateContent xmlns:mc="http://schemas.openxmlformats.org/markup-compatibility/2006">
    <mc:Choice xmlns:p14="http://schemas.microsoft.com/office/powerpoint/2010/main" Requires="p14">
      <p:transition spd="slow" p14:dur="2000" advTm="74674"/>
    </mc:Choice>
    <mc:Fallback>
      <p:transition spd="slow" advTm="74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Product Design Process</a:t>
            </a:r>
            <a:endParaRPr lang="en-SG" dirty="0"/>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49967" y="2174557"/>
            <a:ext cx="8240606" cy="3254693"/>
          </a:xfrm>
          <a:prstGeom prst="rect">
            <a:avLst/>
          </a:prstGeom>
        </p:spPr>
      </p:pic>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2111088136"/>
      </p:ext>
    </p:extLst>
  </p:cSld>
  <p:clrMapOvr>
    <a:masterClrMapping/>
  </p:clrMapOvr>
  <mc:AlternateContent xmlns:mc="http://schemas.openxmlformats.org/markup-compatibility/2006">
    <mc:Choice xmlns:p14="http://schemas.microsoft.com/office/powerpoint/2010/main" Requires="p14">
      <p:transition spd="slow" p14:dur="2000" advTm="40045"/>
    </mc:Choice>
    <mc:Fallback>
      <p:transition spd="slow" advTm="40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Product Design Process</a:t>
            </a:r>
            <a:endParaRPr lang="en-SG"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243406141"/>
              </p:ext>
            </p:extLst>
          </p:nvPr>
        </p:nvGraphicFramePr>
        <p:xfrm>
          <a:off x="481780" y="1825625"/>
          <a:ext cx="10872019" cy="435133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433705640"/>
      </p:ext>
    </p:extLst>
  </p:cSld>
  <p:clrMapOvr>
    <a:masterClrMapping/>
  </p:clrMapOvr>
  <mc:AlternateContent xmlns:mc="http://schemas.openxmlformats.org/markup-compatibility/2006">
    <mc:Choice xmlns:p14="http://schemas.microsoft.com/office/powerpoint/2010/main" Requires="p14">
      <p:transition spd="slow" p14:dur="2000" advTm="74741"/>
    </mc:Choice>
    <mc:Fallback>
      <p:transition spd="slow" advTm="74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Product Definition Specification</a:t>
            </a:r>
            <a:endParaRPr lang="en-SG" dirty="0"/>
          </a:p>
        </p:txBody>
      </p:sp>
      <p:pic>
        <p:nvPicPr>
          <p:cNvPr id="3" name="Picture 2"/>
          <p:cNvPicPr>
            <a:picLocks noChangeAspect="1"/>
          </p:cNvPicPr>
          <p:nvPr/>
        </p:nvPicPr>
        <p:blipFill rotWithShape="1">
          <a:blip r:embed="rId6">
            <a:extLst>
              <a:ext uri="{28A0092B-C50C-407E-A947-70E740481C1C}">
                <a14:useLocalDpi xmlns:a14="http://schemas.microsoft.com/office/drawing/2010/main" val="0"/>
              </a:ext>
            </a:extLst>
          </a:blip>
          <a:srcRect t="1358" b="2807"/>
          <a:stretch/>
        </p:blipFill>
        <p:spPr>
          <a:xfrm>
            <a:off x="1642110" y="1291590"/>
            <a:ext cx="8907780" cy="5463540"/>
          </a:xfrm>
          <a:prstGeom prst="rect">
            <a:avLst/>
          </a:prstGeom>
        </p:spPr>
      </p:pic>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4167012349"/>
      </p:ext>
    </p:extLst>
  </p:cSld>
  <p:clrMapOvr>
    <a:masterClrMapping/>
  </p:clrMapOvr>
  <mc:AlternateContent xmlns:mc="http://schemas.openxmlformats.org/markup-compatibility/2006">
    <mc:Choice xmlns:p14="http://schemas.microsoft.com/office/powerpoint/2010/main" Requires="p14">
      <p:transition spd="slow" p14:dur="2000" advTm="47512"/>
    </mc:Choice>
    <mc:Fallback>
      <p:transition spd="slow" advTm="47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Conceptual Design</a:t>
            </a:r>
            <a:endParaRPr lang="en-SG" dirty="0"/>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08772" y="2053590"/>
            <a:ext cx="8769668" cy="3419926"/>
          </a:xfrm>
          <a:prstGeom prst="rect">
            <a:avLst/>
          </a:prstGeom>
        </p:spPr>
      </p:pic>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897351305"/>
      </p:ext>
    </p:extLst>
  </p:cSld>
  <p:clrMapOvr>
    <a:masterClrMapping/>
  </p:clrMapOvr>
  <mc:AlternateContent xmlns:mc="http://schemas.openxmlformats.org/markup-compatibility/2006">
    <mc:Choice xmlns:p14="http://schemas.microsoft.com/office/powerpoint/2010/main" Requires="p14">
      <p:transition spd="slow" p14:dur="2000" advTm="37494"/>
    </mc:Choice>
    <mc:Fallback>
      <p:transition spd="slow" advTm="374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Conceptual Design</a:t>
            </a:r>
            <a:endParaRPr lang="en-SG" dirty="0"/>
          </a:p>
        </p:txBody>
      </p:sp>
      <p:pic>
        <p:nvPicPr>
          <p:cNvPr id="4" name="Picture 3"/>
          <p:cNvPicPr>
            <a:picLocks noChangeAspect="1"/>
          </p:cNvPicPr>
          <p:nvPr/>
        </p:nvPicPr>
        <p:blipFill>
          <a:blip r:embed="rId5"/>
          <a:stretch>
            <a:fillRect/>
          </a:stretch>
        </p:blipFill>
        <p:spPr>
          <a:xfrm>
            <a:off x="1935480" y="1268730"/>
            <a:ext cx="8915400" cy="5143500"/>
          </a:xfrm>
          <a:prstGeom prst="rect">
            <a:avLst/>
          </a:prstGeom>
        </p:spPr>
      </p:pic>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415098861"/>
      </p:ext>
    </p:extLst>
  </p:cSld>
  <p:clrMapOvr>
    <a:masterClrMapping/>
  </p:clrMapOvr>
  <mc:AlternateContent xmlns:mc="http://schemas.openxmlformats.org/markup-compatibility/2006">
    <mc:Choice xmlns:p14="http://schemas.microsoft.com/office/powerpoint/2010/main" Requires="p14">
      <p:transition spd="slow" p14:dur="2000" advTm="51508"/>
    </mc:Choice>
    <mc:Fallback>
      <p:transition spd="slow" advTm="51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Conceptual Design</a:t>
            </a:r>
            <a:endParaRPr lang="en-SG" dirty="0"/>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33525" y="1483042"/>
            <a:ext cx="9124950" cy="4600575"/>
          </a:xfrm>
          <a:prstGeom prst="rect">
            <a:avLst/>
          </a:prstGeom>
        </p:spPr>
      </p:pic>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3233408858"/>
      </p:ext>
    </p:extLst>
  </p:cSld>
  <p:clrMapOvr>
    <a:masterClrMapping/>
  </p:clrMapOvr>
  <mc:AlternateContent xmlns:mc="http://schemas.openxmlformats.org/markup-compatibility/2006">
    <mc:Choice xmlns:p14="http://schemas.microsoft.com/office/powerpoint/2010/main" Requires="p14">
      <p:transition spd="slow" p14:dur="2000" advTm="35238"/>
    </mc:Choice>
    <mc:Fallback>
      <p:transition spd="slow" advTm="35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Embodiment Design</a:t>
            </a:r>
            <a:endParaRPr lang="en-SG" dirty="0"/>
          </a:p>
        </p:txBody>
      </p:sp>
      <p:pic>
        <p:nvPicPr>
          <p:cNvPr id="3" name="Picture 2"/>
          <p:cNvPicPr>
            <a:picLocks noChangeAspect="1"/>
          </p:cNvPicPr>
          <p:nvPr/>
        </p:nvPicPr>
        <p:blipFill rotWithShape="1">
          <a:blip r:embed="rId6"/>
          <a:srcRect l="416" t="16691" r="-416" b="1300"/>
          <a:stretch/>
        </p:blipFill>
        <p:spPr>
          <a:xfrm>
            <a:off x="1597557" y="2468880"/>
            <a:ext cx="8242506" cy="3714750"/>
          </a:xfrm>
          <a:prstGeom prst="rect">
            <a:avLst/>
          </a:prstGeom>
        </p:spPr>
      </p:pic>
      <p:sp>
        <p:nvSpPr>
          <p:cNvPr id="5" name="Title 1"/>
          <p:cNvSpPr txBox="1">
            <a:spLocks/>
          </p:cNvSpPr>
          <p:nvPr/>
        </p:nvSpPr>
        <p:spPr>
          <a:xfrm>
            <a:off x="838200" y="141700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SG" sz="2800" dirty="0" smtClean="0"/>
              <a:t>Product Architecture</a:t>
            </a:r>
            <a:endParaRPr lang="en-SG" dirty="0"/>
          </a:p>
        </p:txBody>
      </p:sp>
      <p:pic>
        <p:nvPicPr>
          <p:cNvPr id="4" name="Audio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3498753466"/>
      </p:ext>
    </p:extLst>
  </p:cSld>
  <p:clrMapOvr>
    <a:masterClrMapping/>
  </p:clrMapOvr>
  <mc:AlternateContent xmlns:mc="http://schemas.openxmlformats.org/markup-compatibility/2006">
    <mc:Choice xmlns:p14="http://schemas.microsoft.com/office/powerpoint/2010/main" Requires="p14">
      <p:transition spd="slow" p14:dur="2000" advTm="65276"/>
    </mc:Choice>
    <mc:Fallback>
      <p:transition spd="slow" advTm="652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Embodiment Design</a:t>
            </a:r>
            <a:endParaRPr lang="en-SG" dirty="0"/>
          </a:p>
        </p:txBody>
      </p:sp>
      <p:pic>
        <p:nvPicPr>
          <p:cNvPr id="6" name="Picture 5"/>
          <p:cNvPicPr>
            <a:picLocks noChangeAspect="1"/>
          </p:cNvPicPr>
          <p:nvPr/>
        </p:nvPicPr>
        <p:blipFill>
          <a:blip r:embed="rId6"/>
          <a:stretch>
            <a:fillRect/>
          </a:stretch>
        </p:blipFill>
        <p:spPr>
          <a:xfrm>
            <a:off x="3134677" y="2141220"/>
            <a:ext cx="5762625" cy="3009900"/>
          </a:xfrm>
          <a:prstGeom prst="rect">
            <a:avLst/>
          </a:prstGeom>
        </p:spPr>
      </p:pic>
      <p:sp>
        <p:nvSpPr>
          <p:cNvPr id="7" name="Title 1"/>
          <p:cNvSpPr txBox="1">
            <a:spLocks/>
          </p:cNvSpPr>
          <p:nvPr/>
        </p:nvSpPr>
        <p:spPr>
          <a:xfrm>
            <a:off x="838200" y="141700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SG" sz="2800" dirty="0" smtClean="0"/>
              <a:t>Product configuration</a:t>
            </a:r>
            <a:endParaRPr lang="en-SG" dirty="0"/>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2777127140"/>
      </p:ext>
    </p:extLst>
  </p:cSld>
  <p:clrMapOvr>
    <a:masterClrMapping/>
  </p:clrMapOvr>
  <mc:AlternateContent xmlns:mc="http://schemas.openxmlformats.org/markup-compatibility/2006">
    <mc:Choice xmlns:p14="http://schemas.microsoft.com/office/powerpoint/2010/main" Requires="p14">
      <p:transition spd="slow" p14:dur="2000" advTm="10361"/>
    </mc:Choice>
    <mc:Fallback>
      <p:transition spd="slow" advTm="10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1"/>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474</TotalTime>
  <Words>195</Words>
  <Application>Microsoft Office PowerPoint</Application>
  <PresentationFormat>Widescreen</PresentationFormat>
  <Paragraphs>28</Paragraphs>
  <Slides>11</Slides>
  <Notes>7</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Product Design Process</vt:lpstr>
      <vt:lpstr>Product Design Process</vt:lpstr>
      <vt:lpstr>Product Design Process</vt:lpstr>
      <vt:lpstr>Product Definition Specification</vt:lpstr>
      <vt:lpstr>Conceptual Design</vt:lpstr>
      <vt:lpstr>Conceptual Design</vt:lpstr>
      <vt:lpstr>Conceptual Design</vt:lpstr>
      <vt:lpstr>Embodiment Design</vt:lpstr>
      <vt:lpstr>Embodiment Design</vt:lpstr>
      <vt:lpstr>Embodiment Design</vt:lpstr>
      <vt:lpstr>Detailed Design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Embodiment Design</dc:title>
  <dc:creator>Roy Ang Chong Wei</dc:creator>
  <cp:lastModifiedBy>Roy Ang Chong Wei</cp:lastModifiedBy>
  <cp:revision>13</cp:revision>
  <dcterms:created xsi:type="dcterms:W3CDTF">2020-03-27T08:44:57Z</dcterms:created>
  <dcterms:modified xsi:type="dcterms:W3CDTF">2020-04-08T15:26:07Z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6AC9B2B5-8D40-45DE-B582-C94A81350226</vt:lpwstr>
  </property>
  <property fmtid="{D5CDD505-2E9C-101B-9397-08002B2CF9AE}" pid="3" name="ArticulatePath">
    <vt:lpwstr>03_Embodiment_Design</vt:lpwstr>
  </property>
</Properties>
</file>

<file path=docProps/thumbnail.jpeg>
</file>